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70A6B8BB-A706-41E0-B035-ED5C9E05D560}" type="datetimeFigureOut">
              <a:rPr lang="es-CL" smtClean="0"/>
              <a:pPr/>
              <a:t>17-06-2013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552B67D-7BD4-41EA-B72A-D0F6A088C44E}"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A6B8BB-A706-41E0-B035-ED5C9E05D560}" type="datetimeFigureOut">
              <a:rPr lang="es-CL" smtClean="0"/>
              <a:pPr/>
              <a:t>17-06-2013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552B67D-7BD4-41EA-B72A-D0F6A088C44E}"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A6B8BB-A706-41E0-B035-ED5C9E05D560}" type="datetimeFigureOut">
              <a:rPr lang="es-CL" smtClean="0"/>
              <a:pPr/>
              <a:t>17-06-2013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552B67D-7BD4-41EA-B72A-D0F6A088C44E}"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A6B8BB-A706-41E0-B035-ED5C9E05D560}" type="datetimeFigureOut">
              <a:rPr lang="es-CL" smtClean="0"/>
              <a:pPr/>
              <a:t>17-06-2013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552B67D-7BD4-41EA-B72A-D0F6A088C44E}"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0A6B8BB-A706-41E0-B035-ED5C9E05D560}" type="datetimeFigureOut">
              <a:rPr lang="es-CL" smtClean="0"/>
              <a:pPr/>
              <a:t>17-06-2013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552B67D-7BD4-41EA-B72A-D0F6A088C44E}" type="slidenum">
              <a:rPr lang="es-CL" smtClean="0"/>
              <a:pPr/>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70A6B8BB-A706-41E0-B035-ED5C9E05D560}" type="datetimeFigureOut">
              <a:rPr lang="es-CL" smtClean="0"/>
              <a:pPr/>
              <a:t>17-06-2013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4552B67D-7BD4-41EA-B72A-D0F6A088C44E}"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70A6B8BB-A706-41E0-B035-ED5C9E05D560}" type="datetimeFigureOut">
              <a:rPr lang="es-CL" smtClean="0"/>
              <a:pPr/>
              <a:t>17-06-2013</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4552B67D-7BD4-41EA-B72A-D0F6A088C44E}" type="slidenum">
              <a:rPr lang="es-CL" smtClean="0"/>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70A6B8BB-A706-41E0-B035-ED5C9E05D560}" type="datetimeFigureOut">
              <a:rPr lang="es-CL" smtClean="0"/>
              <a:pPr/>
              <a:t>17-06-2013</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4552B67D-7BD4-41EA-B72A-D0F6A088C44E}"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0A6B8BB-A706-41E0-B035-ED5C9E05D560}" type="datetimeFigureOut">
              <a:rPr lang="es-CL" smtClean="0"/>
              <a:pPr/>
              <a:t>17-06-2013</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4552B67D-7BD4-41EA-B72A-D0F6A088C44E}"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0A6B8BB-A706-41E0-B035-ED5C9E05D560}" type="datetimeFigureOut">
              <a:rPr lang="es-CL" smtClean="0"/>
              <a:pPr/>
              <a:t>17-06-2013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4552B67D-7BD4-41EA-B72A-D0F6A088C44E}"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0A6B8BB-A706-41E0-B035-ED5C9E05D560}" type="datetimeFigureOut">
              <a:rPr lang="es-CL" smtClean="0"/>
              <a:pPr/>
              <a:t>17-06-2013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4552B67D-7BD4-41EA-B72A-D0F6A088C44E}" type="slidenum">
              <a:rPr lang="es-CL" smtClean="0"/>
              <a:pPr/>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5000"/>
            <a:lum/>
          </a:blip>
          <a:srcRect/>
          <a:stretch>
            <a:fillRect l="2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A6B8BB-A706-41E0-B035-ED5C9E05D560}" type="datetimeFigureOut">
              <a:rPr lang="es-CL" smtClean="0"/>
              <a:pPr/>
              <a:t>17-06-2013</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2B67D-7BD4-41EA-B72A-D0F6A088C44E}"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908720"/>
            <a:ext cx="7772400" cy="1470025"/>
          </a:xfrm>
        </p:spPr>
        <p:txBody>
          <a:bodyPr/>
          <a:lstStyle/>
          <a:p>
            <a:r>
              <a:rPr lang="es-CL" b="1" u="sng" dirty="0" smtClean="0"/>
              <a:t>Organismos </a:t>
            </a:r>
            <a:r>
              <a:rPr lang="es-CL" b="1" u="sng" dirty="0" err="1" smtClean="0"/>
              <a:t>Descomponedores</a:t>
            </a:r>
            <a:r>
              <a:rPr lang="es-CL" b="1" u="sng" dirty="0" smtClean="0"/>
              <a:t> </a:t>
            </a:r>
            <a:br>
              <a:rPr lang="es-CL" b="1" u="sng" dirty="0" smtClean="0"/>
            </a:br>
            <a:r>
              <a:rPr lang="es-CL" dirty="0" smtClean="0"/>
              <a:t>Clase N°10 </a:t>
            </a:r>
            <a:endParaRPr lang="es-C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980728"/>
            <a:ext cx="8229600" cy="1143000"/>
          </a:xfrm>
        </p:spPr>
        <p:txBody>
          <a:bodyPr>
            <a:normAutofit fontScale="90000"/>
          </a:bodyPr>
          <a:lstStyle/>
          <a:p>
            <a:r>
              <a:rPr lang="es-CL" dirty="0" smtClean="0"/>
              <a:t>¿Cuál sería la función de los organismos </a:t>
            </a:r>
            <a:r>
              <a:rPr lang="es-CL" dirty="0" err="1" smtClean="0"/>
              <a:t>descomponedores</a:t>
            </a:r>
            <a:r>
              <a:rPr lang="es-CL" dirty="0" smtClean="0"/>
              <a:t> dentro de una cadena alimentaria? </a:t>
            </a:r>
            <a:endParaRPr lang="es-CL" dirty="0"/>
          </a:p>
        </p:txBody>
      </p:sp>
      <p:sp>
        <p:nvSpPr>
          <p:cNvPr id="4" name="3 Elipse"/>
          <p:cNvSpPr/>
          <p:nvPr/>
        </p:nvSpPr>
        <p:spPr>
          <a:xfrm>
            <a:off x="0" y="4005064"/>
            <a:ext cx="2267744" cy="20162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Flecha abajo"/>
          <p:cNvSpPr/>
          <p:nvPr/>
        </p:nvSpPr>
        <p:spPr>
          <a:xfrm>
            <a:off x="251520" y="1844824"/>
            <a:ext cx="1440160" cy="20162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1"/>
            <a:ext cx="8229600" cy="2692896"/>
          </a:xfrm>
          <a:solidFill>
            <a:schemeClr val="accent3"/>
          </a:solidFill>
        </p:spPr>
        <p:txBody>
          <a:bodyPr>
            <a:normAutofit lnSpcReduction="10000"/>
          </a:bodyPr>
          <a:lstStyle/>
          <a:p>
            <a:pPr lvl="1" algn="just">
              <a:buNone/>
            </a:pPr>
            <a:endParaRPr lang="es-CL" dirty="0" smtClean="0"/>
          </a:p>
          <a:p>
            <a:pPr lvl="1" algn="just">
              <a:buNone/>
            </a:pPr>
            <a:r>
              <a:rPr lang="es-CL" dirty="0"/>
              <a:t> </a:t>
            </a:r>
            <a:r>
              <a:rPr lang="es-CL" dirty="0" smtClean="0"/>
              <a:t>  Los </a:t>
            </a:r>
            <a:r>
              <a:rPr lang="es-CL" dirty="0" smtClean="0"/>
              <a:t>desechos de los  </a:t>
            </a:r>
            <a:r>
              <a:rPr lang="es-CL" dirty="0" smtClean="0"/>
              <a:t>seres vivos son aprovechados por estos organismos llamados </a:t>
            </a:r>
            <a:r>
              <a:rPr lang="es-CL" dirty="0" err="1" smtClean="0"/>
              <a:t>descomponedores</a:t>
            </a:r>
            <a:r>
              <a:rPr lang="es-CL" dirty="0"/>
              <a:t> </a:t>
            </a:r>
            <a:r>
              <a:rPr lang="es-CL" dirty="0" smtClean="0"/>
              <a:t>(bacterias y hongos), con el fin de transformar la materia orgánica otra vez en inorgánica como </a:t>
            </a:r>
            <a:r>
              <a:rPr lang="es-CL" dirty="0" err="1" smtClean="0"/>
              <a:t>dioxido</a:t>
            </a:r>
            <a:r>
              <a:rPr lang="es-CL" dirty="0" smtClean="0"/>
              <a:t> de carbono, agua y sales minerales. </a:t>
            </a:r>
            <a:endParaRPr lang="es-C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Por lo tanto </a:t>
            </a:r>
            <a:endParaRPr lang="es-CL" dirty="0"/>
          </a:p>
        </p:txBody>
      </p:sp>
      <p:sp>
        <p:nvSpPr>
          <p:cNvPr id="3" name="2 Marcador de contenido"/>
          <p:cNvSpPr>
            <a:spLocks noGrp="1"/>
          </p:cNvSpPr>
          <p:nvPr>
            <p:ph idx="1"/>
          </p:nvPr>
        </p:nvSpPr>
        <p:spPr>
          <a:xfrm>
            <a:off x="457200" y="1600201"/>
            <a:ext cx="8229600" cy="3412976"/>
          </a:xfrm>
          <a:solidFill>
            <a:schemeClr val="accent1"/>
          </a:solidFill>
        </p:spPr>
        <p:txBody>
          <a:bodyPr/>
          <a:lstStyle/>
          <a:p>
            <a:pPr algn="just"/>
            <a:r>
              <a:rPr lang="es-CL" dirty="0" smtClean="0">
                <a:solidFill>
                  <a:schemeClr val="bg1"/>
                </a:solidFill>
              </a:rPr>
              <a:t>La función que cumplen estos organismos </a:t>
            </a:r>
            <a:r>
              <a:rPr lang="es-CL" dirty="0" err="1" smtClean="0">
                <a:solidFill>
                  <a:schemeClr val="bg1"/>
                </a:solidFill>
              </a:rPr>
              <a:t>descomponedores</a:t>
            </a:r>
            <a:r>
              <a:rPr lang="es-CL" dirty="0" smtClean="0">
                <a:solidFill>
                  <a:schemeClr val="bg1"/>
                </a:solidFill>
              </a:rPr>
              <a:t> dentro de una cadena alimentaria  es absolutamente indispensable para la vida en la tierra. Sin ella poco a poco las comunidades quedarían sofocadas por la acumulación de residuos y cadáveres. </a:t>
            </a:r>
            <a:endParaRPr lang="es-CL"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08720"/>
            <a:ext cx="8229600" cy="1143000"/>
          </a:xfrm>
        </p:spPr>
        <p:txBody>
          <a:bodyPr>
            <a:normAutofit fontScale="90000"/>
          </a:bodyPr>
          <a:lstStyle/>
          <a:p>
            <a:r>
              <a:rPr lang="es-CL" dirty="0" smtClean="0"/>
              <a:t>¿Qué ocurriría si desaparecieran los </a:t>
            </a:r>
            <a:r>
              <a:rPr lang="es-CL" dirty="0" err="1" smtClean="0"/>
              <a:t>descomponedores</a:t>
            </a:r>
            <a:r>
              <a:rPr lang="es-CL" dirty="0" smtClean="0"/>
              <a:t>? </a:t>
            </a:r>
            <a:endParaRPr lang="es-C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539552" y="1124744"/>
            <a:ext cx="8229600" cy="4525963"/>
          </a:xfrm>
          <a:solidFill>
            <a:schemeClr val="tx2">
              <a:lumMod val="60000"/>
              <a:lumOff val="40000"/>
            </a:schemeClr>
          </a:solidFill>
        </p:spPr>
        <p:txBody>
          <a:bodyPr/>
          <a:lstStyle/>
          <a:p>
            <a:pPr algn="just">
              <a:buNone/>
            </a:pPr>
            <a:r>
              <a:rPr lang="es-CL" dirty="0" smtClean="0"/>
              <a:t> </a:t>
            </a:r>
            <a:r>
              <a:rPr lang="es-CL" dirty="0" smtClean="0">
                <a:solidFill>
                  <a:schemeClr val="bg1"/>
                </a:solidFill>
              </a:rPr>
              <a:t>Los nutrimentos almacenados en estos cuerpos no estarían disponibles para enriquecer el suelo, cuya calidad se empobrecería cada vez más hasta que dejara de ser capaz de sostener la vida vegetal. Ya sin plantas dejaría de entrar energía en la comunidad; los niveles tróficos superiores, incluidos, los seres humanos, también desaparecerían</a:t>
            </a:r>
            <a:r>
              <a:rPr lang="es-CL" dirty="0" smtClean="0"/>
              <a:t>. </a:t>
            </a:r>
            <a:endParaRPr lang="es-C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960952" y="2967335"/>
            <a:ext cx="7222106" cy="923330"/>
          </a:xfrm>
          <a:prstGeom prst="rect">
            <a:avLst/>
          </a:prstGeom>
          <a:noFill/>
        </p:spPr>
        <p:txBody>
          <a:bodyPr wrap="none" lIns="91440" tIns="45720" rIns="91440" bIns="45720">
            <a:spAutoFit/>
          </a:bodyPr>
          <a:lstStyle/>
          <a:p>
            <a:pPr algn="ctr"/>
            <a:r>
              <a:rPr lang="es-E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¿Qué hemos aprendido?</a:t>
            </a:r>
            <a:endParaRPr lang="es-E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172</Words>
  <Application>Microsoft Office PowerPoint</Application>
  <PresentationFormat>Presentación en pantalla (4:3)</PresentationFormat>
  <Paragraphs>9</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Organismos Descomponedores  Clase N°10 </vt:lpstr>
      <vt:lpstr>¿Cuál sería la función de los organismos descomponedores dentro de una cadena alimentaria? </vt:lpstr>
      <vt:lpstr>Diapositiva 3</vt:lpstr>
      <vt:lpstr>Por lo tanto </vt:lpstr>
      <vt:lpstr>¿Qué ocurriría si desaparecieran los descomponedores? </vt:lpstr>
      <vt:lpstr>Diapositiva 6</vt:lpstr>
      <vt:lpstr>Diapositiva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Organismos Descomponedores  Clase N°10</dc:title>
  <dc:creator>equipo</dc:creator>
  <cp:lastModifiedBy>equipo</cp:lastModifiedBy>
  <cp:revision>6</cp:revision>
  <dcterms:created xsi:type="dcterms:W3CDTF">2013-06-17T01:53:42Z</dcterms:created>
  <dcterms:modified xsi:type="dcterms:W3CDTF">2013-06-17T16:44:52Z</dcterms:modified>
</cp:coreProperties>
</file>